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4be5da25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4be5da25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4be5da25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4be5da25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4be5da253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84be5da253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4be5da25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4be5da25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488" y="315875"/>
            <a:ext cx="8259022" cy="252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720500"/>
            <a:ext cx="8839200" cy="1602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String Matching</a:t>
            </a: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311700" y="1075250"/>
            <a:ext cx="63849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Target String: HPC Project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Random String Took 640 Iterations to achieve the target string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30328" l="26779" r="9732" t="27389"/>
          <a:stretch/>
        </p:blipFill>
        <p:spPr>
          <a:xfrm>
            <a:off x="473238" y="2106150"/>
            <a:ext cx="8197526" cy="21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String Matching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035925"/>
            <a:ext cx="4114076" cy="269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2300" y="2035913"/>
            <a:ext cx="4461700" cy="202411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11700" y="1017725"/>
            <a:ext cx="6538800" cy="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Huge Optimization% can be achieved for long strings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Time taken to guess is significantly less using Genetic 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Traveling Salesman Problem (TSP)</a:t>
            </a:r>
            <a:endParaRPr/>
          </a:p>
        </p:txBody>
      </p:sp>
      <p:sp>
        <p:nvSpPr>
          <p:cNvPr id="76" name="Google Shape;76;p16"/>
          <p:cNvSpPr txBox="1"/>
          <p:nvPr/>
        </p:nvSpPr>
        <p:spPr>
          <a:xfrm>
            <a:off x="311700" y="1075250"/>
            <a:ext cx="63849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Selected 40 locations at random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Optimized distance between points using Genetic 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16100" l="19644" r="16158" t="14829"/>
          <a:stretch/>
        </p:blipFill>
        <p:spPr>
          <a:xfrm>
            <a:off x="1223450" y="2095100"/>
            <a:ext cx="6697100" cy="288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Traveling Salesman Problem (TSP)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/>
        </p:nvSpPr>
        <p:spPr>
          <a:xfrm>
            <a:off x="311700" y="1017725"/>
            <a:ext cx="6538800" cy="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Lower the fitness score, better the point selection.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As generation increases, fitness score decreases.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413" y="1851125"/>
            <a:ext cx="7695163" cy="313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